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  <p:embeddedFont>
      <p:font typeface="Helvetica Neue Light"/>
      <p:regular r:id="rId63"/>
      <p:bold r:id="rId64"/>
      <p:italic r:id="rId65"/>
      <p:boldItalic r:id="rId66"/>
    </p:embeddedFont>
    <p:embeddedFont>
      <p:font typeface="Gill Sans"/>
      <p:regular r:id="rId67"/>
      <p:bold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4.xml"/><Relationship Id="rId64" Type="http://schemas.openxmlformats.org/officeDocument/2006/relationships/font" Target="fonts/HelveticaNeueLight-bold.fntdata"/><Relationship Id="rId63" Type="http://schemas.openxmlformats.org/officeDocument/2006/relationships/font" Target="fonts/HelveticaNeueLight-regular.fntdata"/><Relationship Id="rId22" Type="http://schemas.openxmlformats.org/officeDocument/2006/relationships/slide" Target="slides/slide16.xml"/><Relationship Id="rId66" Type="http://schemas.openxmlformats.org/officeDocument/2006/relationships/font" Target="fonts/HelveticaNeue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HelveticaNeueLight-italic.fntdata"/><Relationship Id="rId24" Type="http://schemas.openxmlformats.org/officeDocument/2006/relationships/slide" Target="slides/slide18.xml"/><Relationship Id="rId68" Type="http://schemas.openxmlformats.org/officeDocument/2006/relationships/font" Target="fonts/GillSans-bold.fntdata"/><Relationship Id="rId23" Type="http://schemas.openxmlformats.org/officeDocument/2006/relationships/slide" Target="slides/slide17.xml"/><Relationship Id="rId67" Type="http://schemas.openxmlformats.org/officeDocument/2006/relationships/font" Target="fonts/GillSans-regular.fntdata"/><Relationship Id="rId60" Type="http://schemas.openxmlformats.org/officeDocument/2006/relationships/font" Target="fonts/HelveticaNeue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Shape 4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Shape 47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Shape 51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Shape 52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Shape 6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Shape 6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Shape 6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Shape 10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Shape 11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Shape 1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Shape 148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Shape 14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Shape 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Shape 246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Shape 269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Shape 270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Shape 27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Shape 280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Shape 281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Shape 2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Shape 291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Shape 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Shape 29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Shape 1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Shape 30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Shape 305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Shape 3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Shape 307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Shape 308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Shape 309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Shape 320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Shape 321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Shape 322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Shape 323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Shape 324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Shape 327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Shape 329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Shape 330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Shape 331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Shape 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Shape 3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Shape 341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Shape 342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Shape 345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Shape 34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Shape 352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Shape 353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Shape 354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Shape 355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Shape 356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Shape 3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Shape 3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Shape 359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1141775" y="1071200"/>
            <a:ext cx="328100" cy="685000"/>
          </a:xfrm>
          <a:custGeom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Shape 363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Shape 373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Shape 374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Shape 37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Shape 37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Shape 381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Shape 382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Shape 383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Shape 384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Shape 385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Shape 386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Shape 38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Shape 38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Shape 389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Shape 392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Shape 393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Shape 394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Shape 395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Shape 396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Shape 397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Shape 39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Shape 399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Shape 40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Shape 401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Shape 402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Shape 403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Shape 405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Shape 406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Shape 408"/>
            <p:cNvSpPr/>
            <p:nvPr/>
          </p:nvSpPr>
          <p:spPr>
            <a:xfrm>
              <a:off x="1141775" y="1071200"/>
              <a:ext cx="328100" cy="685000"/>
            </a:xfrm>
            <a:custGeom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Shape 409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Shape 4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Shape 4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Shape 4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Shape 437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Shape 4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Shape 445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Shape 446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Shape 447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Shape 4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Shape 449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Shape 45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Shape 4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Shape 460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Shape 461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Shape 462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Shape 468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Shape 469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Shape 477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Shape 478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Shape 481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Shape 4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Shape 4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Shape 5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Shape 504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Shape 51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Shape 516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Shape 517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Shape 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Shape 524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Shape 525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Shape 53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Shape 543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Shape 54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Shape 545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Shape 5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Shape 554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Shape 55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Shape 556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Shape 557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Shape 558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Shape 55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Shape 560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Shape 561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Shape 562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Shape 563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Shape 564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Shape 566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Shape 5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Shape 568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Shape 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Shape 574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Shape 575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Shape 5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Shape 5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Shape 578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Shape 579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Shape 580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Shape 586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Shape 58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Shape 588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Shape 589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Shape 590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Shape 591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Shape 592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Shape 593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Shape 594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Shape 595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Shape 603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Shape 604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Shape 605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Shape 6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Shape 60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Shape 609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Shape 61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Shape 616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Shape 61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Shape 618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Shape 61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Shape 620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Shape 621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Shape 622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Shape 623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Shape 625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Shape 6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Shape 6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Shape 627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Shape 628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Shape 62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Shape 630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Shape 636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Shape 6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Shape 643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Shape 6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Shape 6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Shape 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Shape 65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Shape 65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Shape 6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Shape 661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Shape 6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Shape 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Shape 6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Shape 6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Shape 6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Shape 679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Shape 6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Shape 177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Shape 6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Shape 6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Shape 693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Shape 6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Shape 6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Shape 7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Shape 701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Shape 194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Shape 200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